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56" r:id="rId4"/>
    <p:sldId id="257" r:id="rId5"/>
    <p:sldId id="258" r:id="rId6"/>
    <p:sldId id="259" r:id="rId7"/>
    <p:sldId id="267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AFDF0-B441-4582-84CF-1C50923E2C7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2093D-D16F-4DE6-9867-863A7B1087D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200" dirty="0" smtClean="0"/>
            <a:t>Реставрация</a:t>
          </a:r>
          <a:endParaRPr lang="ru-RU" sz="1200" dirty="0"/>
        </a:p>
      </dgm:t>
    </dgm:pt>
    <dgm:pt modelId="{A51E16F0-1620-4DBD-8D24-5BF2C1EAC563}" type="parTrans" cxnId="{CD4D8F21-A637-4851-8D50-A2DE77187BF9}">
      <dgm:prSet/>
      <dgm:spPr/>
      <dgm:t>
        <a:bodyPr/>
        <a:lstStyle/>
        <a:p>
          <a:endParaRPr lang="ru-RU"/>
        </a:p>
      </dgm:t>
    </dgm:pt>
    <dgm:pt modelId="{F1D0856C-273B-414E-9E40-3EBA2E1981CB}" type="sibTrans" cxnId="{CD4D8F21-A637-4851-8D50-A2DE77187BF9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AADFCF94-FCB6-4059-ABDF-EBCF0766BBE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Рисунок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DEF66-BBED-4010-981B-884A6BC695EE}" type="parTrans" cxnId="{BAD9AB96-5B27-4DAD-A272-6607DE01689F}">
      <dgm:prSet/>
      <dgm:spPr/>
      <dgm:t>
        <a:bodyPr/>
        <a:lstStyle/>
        <a:p>
          <a:endParaRPr lang="ru-RU"/>
        </a:p>
      </dgm:t>
    </dgm:pt>
    <dgm:pt modelId="{5C2BD93C-2FC9-4A21-9D5E-4E87C359D73D}" type="sibTrans" cxnId="{BAD9AB96-5B27-4DAD-A272-6607DE01689F}">
      <dgm:prSet custT="1"/>
      <dgm:spPr>
        <a:solidFill>
          <a:schemeClr val="bg2"/>
        </a:solidFill>
      </dgm:spPr>
      <dgm:t>
        <a:bodyPr/>
        <a:lstStyle/>
        <a:p>
          <a:r>
            <a:rPr lang="ru-RU" sz="1100" dirty="0" smtClean="0"/>
            <a:t>Конструирование, моделирование и технология швейных изделий</a:t>
          </a:r>
          <a:endParaRPr lang="ru-RU" sz="1100" dirty="0"/>
        </a:p>
      </dgm:t>
    </dgm:pt>
    <dgm:pt modelId="{2BC4A24B-C2D6-480D-8931-46773D6C5FB3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/>
            <a:t>Стилистика и искусство визажа</a:t>
          </a:r>
          <a:endParaRPr lang="ru-RU" dirty="0"/>
        </a:p>
      </dgm:t>
    </dgm:pt>
    <dgm:pt modelId="{413CF747-034E-4481-8774-40C1D322E8F6}" type="parTrans" cxnId="{EFE779BB-26FF-43DF-AF0E-D0245FF924F8}">
      <dgm:prSet/>
      <dgm:spPr/>
      <dgm:t>
        <a:bodyPr/>
        <a:lstStyle/>
        <a:p>
          <a:endParaRPr lang="ru-RU"/>
        </a:p>
      </dgm:t>
    </dgm:pt>
    <dgm:pt modelId="{D6E9F096-C868-4C17-9F1E-416C82B95374}" type="sibTrans" cxnId="{EFE779BB-26FF-43DF-AF0E-D0245FF924F8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784F7622-E0F2-4BE8-9731-7EBA8E9230F9}" type="pres">
      <dgm:prSet presAssocID="{291AFDF0-B441-4582-84CF-1C50923E2C74}" presName="Name0" presStyleCnt="0">
        <dgm:presLayoutVars>
          <dgm:chMax/>
          <dgm:chPref/>
          <dgm:dir/>
          <dgm:animLvl val="lvl"/>
        </dgm:presLayoutVars>
      </dgm:prSet>
      <dgm:spPr/>
    </dgm:pt>
    <dgm:pt modelId="{1C185157-5029-4069-8039-45CBEF26835A}" type="pres">
      <dgm:prSet presAssocID="{1DC2093D-D16F-4DE6-9867-863A7B1087DB}" presName="composite" presStyleCnt="0"/>
      <dgm:spPr/>
    </dgm:pt>
    <dgm:pt modelId="{D9723A50-B8D4-4A57-A137-CFB2B4FB3E90}" type="pres">
      <dgm:prSet presAssocID="{1DC2093D-D16F-4DE6-9867-863A7B1087DB}" presName="Parent1" presStyleLbl="node1" presStyleIdx="0" presStyleCnt="6" custLinFactX="-100000" custLinFactNeighborX="-197136" custLinFactNeighborY="5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9C401-AB1E-4DC5-9ADD-ECA14D2BAF0F}" type="pres">
      <dgm:prSet presAssocID="{1DC2093D-D16F-4DE6-9867-863A7B1087DB}" presName="Childtext1" presStyleLbl="revTx" presStyleIdx="0" presStyleCnt="3" custLinFactY="47093" custLinFactNeighborX="988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4A778-5D6A-4753-B902-66DE6698E590}" type="pres">
      <dgm:prSet presAssocID="{1DC2093D-D16F-4DE6-9867-863A7B1087DB}" presName="BalanceSpacing" presStyleCnt="0"/>
      <dgm:spPr/>
    </dgm:pt>
    <dgm:pt modelId="{41605512-7674-442D-A7DC-AFEEBCC3EC40}" type="pres">
      <dgm:prSet presAssocID="{1DC2093D-D16F-4DE6-9867-863A7B1087DB}" presName="BalanceSpacing1" presStyleCnt="0"/>
      <dgm:spPr/>
    </dgm:pt>
    <dgm:pt modelId="{596704CD-B1F2-4478-B093-555DF3820720}" type="pres">
      <dgm:prSet presAssocID="{F1D0856C-273B-414E-9E40-3EBA2E1981CB}" presName="Accent1Text" presStyleLbl="node1" presStyleIdx="1" presStyleCnt="6" custFlipVert="1" custScaleX="55297" custScaleY="52837" custLinFactX="-100000" custLinFactNeighborX="-189505" custLinFactNeighborY="11567"/>
      <dgm:spPr/>
    </dgm:pt>
    <dgm:pt modelId="{4B054510-4209-481C-A185-65BB5904B4C4}" type="pres">
      <dgm:prSet presAssocID="{F1D0856C-273B-414E-9E40-3EBA2E1981CB}" presName="spaceBetweenRectangles" presStyleCnt="0"/>
      <dgm:spPr/>
    </dgm:pt>
    <dgm:pt modelId="{7C4E4E97-6B28-4F3F-B05C-299C7EC6965C}" type="pres">
      <dgm:prSet presAssocID="{AADFCF94-FCB6-4059-ABDF-EBCF0766BBEE}" presName="composite" presStyleCnt="0"/>
      <dgm:spPr/>
    </dgm:pt>
    <dgm:pt modelId="{B3F33BD9-CFB8-47BC-A028-37424C1698F7}" type="pres">
      <dgm:prSet presAssocID="{AADFCF94-FCB6-4059-ABDF-EBCF0766BBEE}" presName="Parent1" presStyleLbl="node1" presStyleIdx="2" presStyleCnt="6" custScaleX="121791" custScaleY="115014" custLinFactX="-112441" custLinFactNeighborX="-200000" custLinFactNeighborY="551">
        <dgm:presLayoutVars>
          <dgm:chMax val="1"/>
          <dgm:chPref val="1"/>
          <dgm:bulletEnabled val="1"/>
        </dgm:presLayoutVars>
      </dgm:prSet>
      <dgm:spPr/>
    </dgm:pt>
    <dgm:pt modelId="{055D659A-15D1-458C-8E17-65E38FFFBB96}" type="pres">
      <dgm:prSet presAssocID="{AADFCF94-FCB6-4059-ABDF-EBCF0766BBE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5D29-EDA6-4E84-B787-E2A9923091A8}" type="pres">
      <dgm:prSet presAssocID="{AADFCF94-FCB6-4059-ABDF-EBCF0766BBEE}" presName="BalanceSpacing" presStyleCnt="0"/>
      <dgm:spPr/>
    </dgm:pt>
    <dgm:pt modelId="{67171C63-D8DA-48CD-83A4-E528EAFE7311}" type="pres">
      <dgm:prSet presAssocID="{AADFCF94-FCB6-4059-ABDF-EBCF0766BBEE}" presName="BalanceSpacing1" presStyleCnt="0"/>
      <dgm:spPr/>
    </dgm:pt>
    <dgm:pt modelId="{3669CD53-C803-4DD3-A2EA-3D09F1664228}" type="pres">
      <dgm:prSet presAssocID="{5C2BD93C-2FC9-4A21-9D5E-4E87C359D73D}" presName="Accent1Text" presStyleLbl="node1" presStyleIdx="3" presStyleCnt="6" custScaleX="121417" custScaleY="109892" custLinFactX="-100000" custLinFactNeighborX="-187132" custLinFactNeighborY="3880"/>
      <dgm:spPr/>
      <dgm:t>
        <a:bodyPr/>
        <a:lstStyle/>
        <a:p>
          <a:endParaRPr lang="ru-RU"/>
        </a:p>
      </dgm:t>
    </dgm:pt>
    <dgm:pt modelId="{6DDB27F4-3267-4071-A936-4022BA10ABFD}" type="pres">
      <dgm:prSet presAssocID="{5C2BD93C-2FC9-4A21-9D5E-4E87C359D73D}" presName="spaceBetweenRectangles" presStyleCnt="0"/>
      <dgm:spPr/>
    </dgm:pt>
    <dgm:pt modelId="{673B46B8-8347-42C6-A8D0-AE3E5950DA63}" type="pres">
      <dgm:prSet presAssocID="{2BC4A24B-C2D6-480D-8931-46773D6C5FB3}" presName="composite" presStyleCnt="0"/>
      <dgm:spPr/>
    </dgm:pt>
    <dgm:pt modelId="{6AB3EB97-0610-4E4D-A71C-11D0014F9B8A}" type="pres">
      <dgm:prSet presAssocID="{2BC4A24B-C2D6-480D-8931-46773D6C5FB3}" presName="Parent1" presStyleLbl="node1" presStyleIdx="4" presStyleCnt="6" custLinFactX="-100000" custLinFactNeighborX="-199687" custLinFactNeighborY="-27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03F13-7089-4BBD-9BB9-BB704FD22E5D}" type="pres">
      <dgm:prSet presAssocID="{2BC4A24B-C2D6-480D-8931-46773D6C5FB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63F71-D3EA-4FFC-B63C-0E554BDF7CC3}" type="pres">
      <dgm:prSet presAssocID="{2BC4A24B-C2D6-480D-8931-46773D6C5FB3}" presName="BalanceSpacing" presStyleCnt="0"/>
      <dgm:spPr/>
    </dgm:pt>
    <dgm:pt modelId="{4AA27079-9565-420B-A206-225299C3AEEA}" type="pres">
      <dgm:prSet presAssocID="{2BC4A24B-C2D6-480D-8931-46773D6C5FB3}" presName="BalanceSpacing1" presStyleCnt="0"/>
      <dgm:spPr/>
    </dgm:pt>
    <dgm:pt modelId="{72B2819E-2193-4F45-988B-C9380C330A19}" type="pres">
      <dgm:prSet presAssocID="{D6E9F096-C868-4C17-9F1E-416C82B95374}" presName="Accent1Text" presStyleLbl="node1" presStyleIdx="5" presStyleCnt="6" custScaleX="54237" custScaleY="47473" custLinFactX="-100000" custLinFactNeighborX="-180854" custLinFactNeighborY="-4957"/>
      <dgm:spPr/>
    </dgm:pt>
  </dgm:ptLst>
  <dgm:cxnLst>
    <dgm:cxn modelId="{EFE779BB-26FF-43DF-AF0E-D0245FF924F8}" srcId="{291AFDF0-B441-4582-84CF-1C50923E2C74}" destId="{2BC4A24B-C2D6-480D-8931-46773D6C5FB3}" srcOrd="2" destOrd="0" parTransId="{413CF747-034E-4481-8774-40C1D322E8F6}" sibTransId="{D6E9F096-C868-4C17-9F1E-416C82B95374}"/>
    <dgm:cxn modelId="{6E59AD8C-25A5-43E6-A2DB-B05F1912CDF6}" type="presOf" srcId="{F1D0856C-273B-414E-9E40-3EBA2E1981CB}" destId="{596704CD-B1F2-4478-B093-555DF3820720}" srcOrd="0" destOrd="0" presId="urn:microsoft.com/office/officeart/2008/layout/AlternatingHexagons"/>
    <dgm:cxn modelId="{EE0A8303-9C2E-4767-9BD7-7EFFE73435FD}" type="presOf" srcId="{1DC2093D-D16F-4DE6-9867-863A7B1087DB}" destId="{D9723A50-B8D4-4A57-A137-CFB2B4FB3E90}" srcOrd="0" destOrd="0" presId="urn:microsoft.com/office/officeart/2008/layout/AlternatingHexagons"/>
    <dgm:cxn modelId="{BAD9AB96-5B27-4DAD-A272-6607DE01689F}" srcId="{291AFDF0-B441-4582-84CF-1C50923E2C74}" destId="{AADFCF94-FCB6-4059-ABDF-EBCF0766BBEE}" srcOrd="1" destOrd="0" parTransId="{A58DEF66-BBED-4010-981B-884A6BC695EE}" sibTransId="{5C2BD93C-2FC9-4A21-9D5E-4E87C359D73D}"/>
    <dgm:cxn modelId="{4B5E6101-2AFA-4370-8F7E-ED3DC2EF016F}" type="presOf" srcId="{5C2BD93C-2FC9-4A21-9D5E-4E87C359D73D}" destId="{3669CD53-C803-4DD3-A2EA-3D09F1664228}" srcOrd="0" destOrd="0" presId="urn:microsoft.com/office/officeart/2008/layout/AlternatingHexagons"/>
    <dgm:cxn modelId="{CD4D8F21-A637-4851-8D50-A2DE77187BF9}" srcId="{291AFDF0-B441-4582-84CF-1C50923E2C74}" destId="{1DC2093D-D16F-4DE6-9867-863A7B1087DB}" srcOrd="0" destOrd="0" parTransId="{A51E16F0-1620-4DBD-8D24-5BF2C1EAC563}" sibTransId="{F1D0856C-273B-414E-9E40-3EBA2E1981CB}"/>
    <dgm:cxn modelId="{0FECDC97-65F4-4E46-9C48-49EC68F998C2}" type="presOf" srcId="{2BC4A24B-C2D6-480D-8931-46773D6C5FB3}" destId="{6AB3EB97-0610-4E4D-A71C-11D0014F9B8A}" srcOrd="0" destOrd="0" presId="urn:microsoft.com/office/officeart/2008/layout/AlternatingHexagons"/>
    <dgm:cxn modelId="{B1888EA5-E7A9-485B-8805-FE62BDF9255E}" type="presOf" srcId="{D6E9F096-C868-4C17-9F1E-416C82B95374}" destId="{72B2819E-2193-4F45-988B-C9380C330A19}" srcOrd="0" destOrd="0" presId="urn:microsoft.com/office/officeart/2008/layout/AlternatingHexagons"/>
    <dgm:cxn modelId="{286CD9EE-7A86-45E2-9919-6F74BE96FDB1}" type="presOf" srcId="{291AFDF0-B441-4582-84CF-1C50923E2C74}" destId="{784F7622-E0F2-4BE8-9731-7EBA8E9230F9}" srcOrd="0" destOrd="0" presId="urn:microsoft.com/office/officeart/2008/layout/AlternatingHexagons"/>
    <dgm:cxn modelId="{48E8F1D0-9A47-4B6B-A5D8-03728CD7A4F0}" type="presOf" srcId="{AADFCF94-FCB6-4059-ABDF-EBCF0766BBEE}" destId="{B3F33BD9-CFB8-47BC-A028-37424C1698F7}" srcOrd="0" destOrd="0" presId="urn:microsoft.com/office/officeart/2008/layout/AlternatingHexagons"/>
    <dgm:cxn modelId="{3533A1A5-CC2E-492F-8DB7-7720173C1367}" type="presParOf" srcId="{784F7622-E0F2-4BE8-9731-7EBA8E9230F9}" destId="{1C185157-5029-4069-8039-45CBEF26835A}" srcOrd="0" destOrd="0" presId="urn:microsoft.com/office/officeart/2008/layout/AlternatingHexagons"/>
    <dgm:cxn modelId="{177A5583-7C18-4998-A29F-D7C06551EAD2}" type="presParOf" srcId="{1C185157-5029-4069-8039-45CBEF26835A}" destId="{D9723A50-B8D4-4A57-A137-CFB2B4FB3E90}" srcOrd="0" destOrd="0" presId="urn:microsoft.com/office/officeart/2008/layout/AlternatingHexagons"/>
    <dgm:cxn modelId="{6F0EC121-5E04-40B2-A47E-8691647EE8B6}" type="presParOf" srcId="{1C185157-5029-4069-8039-45CBEF26835A}" destId="{35E9C401-AB1E-4DC5-9ADD-ECA14D2BAF0F}" srcOrd="1" destOrd="0" presId="urn:microsoft.com/office/officeart/2008/layout/AlternatingHexagons"/>
    <dgm:cxn modelId="{1D6F27B1-783F-4210-B569-4458F343D910}" type="presParOf" srcId="{1C185157-5029-4069-8039-45CBEF26835A}" destId="{5FD4A778-5D6A-4753-B902-66DE6698E590}" srcOrd="2" destOrd="0" presId="urn:microsoft.com/office/officeart/2008/layout/AlternatingHexagons"/>
    <dgm:cxn modelId="{17B6978D-A881-4657-8D01-996DC9ED4290}" type="presParOf" srcId="{1C185157-5029-4069-8039-45CBEF26835A}" destId="{41605512-7674-442D-A7DC-AFEEBCC3EC40}" srcOrd="3" destOrd="0" presId="urn:microsoft.com/office/officeart/2008/layout/AlternatingHexagons"/>
    <dgm:cxn modelId="{56FC4174-2CE1-4F5A-94F0-3D441AEDC66F}" type="presParOf" srcId="{1C185157-5029-4069-8039-45CBEF26835A}" destId="{596704CD-B1F2-4478-B093-555DF3820720}" srcOrd="4" destOrd="0" presId="urn:microsoft.com/office/officeart/2008/layout/AlternatingHexagons"/>
    <dgm:cxn modelId="{D01A061B-9CF8-4265-8FB0-B92860AE8C4B}" type="presParOf" srcId="{784F7622-E0F2-4BE8-9731-7EBA8E9230F9}" destId="{4B054510-4209-481C-A185-65BB5904B4C4}" srcOrd="1" destOrd="0" presId="urn:microsoft.com/office/officeart/2008/layout/AlternatingHexagons"/>
    <dgm:cxn modelId="{89590D26-D470-4B8E-927C-B0BB5A1CCC68}" type="presParOf" srcId="{784F7622-E0F2-4BE8-9731-7EBA8E9230F9}" destId="{7C4E4E97-6B28-4F3F-B05C-299C7EC6965C}" srcOrd="2" destOrd="0" presId="urn:microsoft.com/office/officeart/2008/layout/AlternatingHexagons"/>
    <dgm:cxn modelId="{9BA1A744-55A8-4C3F-A6CA-883303804E47}" type="presParOf" srcId="{7C4E4E97-6B28-4F3F-B05C-299C7EC6965C}" destId="{B3F33BD9-CFB8-47BC-A028-37424C1698F7}" srcOrd="0" destOrd="0" presId="urn:microsoft.com/office/officeart/2008/layout/AlternatingHexagons"/>
    <dgm:cxn modelId="{56A48C9F-50EA-4155-8E0C-24E7C0E105E5}" type="presParOf" srcId="{7C4E4E97-6B28-4F3F-B05C-299C7EC6965C}" destId="{055D659A-15D1-458C-8E17-65E38FFFBB96}" srcOrd="1" destOrd="0" presId="urn:microsoft.com/office/officeart/2008/layout/AlternatingHexagons"/>
    <dgm:cxn modelId="{D5DCB87E-3816-4F2B-A252-A51F5F0A32C1}" type="presParOf" srcId="{7C4E4E97-6B28-4F3F-B05C-299C7EC6965C}" destId="{78AB5D29-EDA6-4E84-B787-E2A9923091A8}" srcOrd="2" destOrd="0" presId="urn:microsoft.com/office/officeart/2008/layout/AlternatingHexagons"/>
    <dgm:cxn modelId="{76B3B196-58E9-48B6-A6D3-B30A4CD7CF58}" type="presParOf" srcId="{7C4E4E97-6B28-4F3F-B05C-299C7EC6965C}" destId="{67171C63-D8DA-48CD-83A4-E528EAFE7311}" srcOrd="3" destOrd="0" presId="urn:microsoft.com/office/officeart/2008/layout/AlternatingHexagons"/>
    <dgm:cxn modelId="{7BB23392-3A2D-4754-A124-E55C1F9DBDA9}" type="presParOf" srcId="{7C4E4E97-6B28-4F3F-B05C-299C7EC6965C}" destId="{3669CD53-C803-4DD3-A2EA-3D09F1664228}" srcOrd="4" destOrd="0" presId="urn:microsoft.com/office/officeart/2008/layout/AlternatingHexagons"/>
    <dgm:cxn modelId="{2FEF4E47-6052-4A96-BC2A-D3EF6A912C64}" type="presParOf" srcId="{784F7622-E0F2-4BE8-9731-7EBA8E9230F9}" destId="{6DDB27F4-3267-4071-A936-4022BA10ABFD}" srcOrd="3" destOrd="0" presId="urn:microsoft.com/office/officeart/2008/layout/AlternatingHexagons"/>
    <dgm:cxn modelId="{DE23FE58-5A40-4422-8131-5CBD010CD6ED}" type="presParOf" srcId="{784F7622-E0F2-4BE8-9731-7EBA8E9230F9}" destId="{673B46B8-8347-42C6-A8D0-AE3E5950DA63}" srcOrd="4" destOrd="0" presId="urn:microsoft.com/office/officeart/2008/layout/AlternatingHexagons"/>
    <dgm:cxn modelId="{E94D53D3-913A-4C5A-9431-F2528181145F}" type="presParOf" srcId="{673B46B8-8347-42C6-A8D0-AE3E5950DA63}" destId="{6AB3EB97-0610-4E4D-A71C-11D0014F9B8A}" srcOrd="0" destOrd="0" presId="urn:microsoft.com/office/officeart/2008/layout/AlternatingHexagons"/>
    <dgm:cxn modelId="{D02B52D0-D00E-4F7F-90DE-72764EE9CC20}" type="presParOf" srcId="{673B46B8-8347-42C6-A8D0-AE3E5950DA63}" destId="{DD403F13-7089-4BBD-9BB9-BB704FD22E5D}" srcOrd="1" destOrd="0" presId="urn:microsoft.com/office/officeart/2008/layout/AlternatingHexagons"/>
    <dgm:cxn modelId="{403AA621-E6F8-408F-A2F6-F10239F77616}" type="presParOf" srcId="{673B46B8-8347-42C6-A8D0-AE3E5950DA63}" destId="{58963F71-D3EA-4FFC-B63C-0E554BDF7CC3}" srcOrd="2" destOrd="0" presId="urn:microsoft.com/office/officeart/2008/layout/AlternatingHexagons"/>
    <dgm:cxn modelId="{EC94D4F2-27B0-406F-B8B7-3641086515CE}" type="presParOf" srcId="{673B46B8-8347-42C6-A8D0-AE3E5950DA63}" destId="{4AA27079-9565-420B-A206-225299C3AEEA}" srcOrd="3" destOrd="0" presId="urn:microsoft.com/office/officeart/2008/layout/AlternatingHexagons"/>
    <dgm:cxn modelId="{208A315A-9FEB-4FBC-BC8C-A2840448E588}" type="presParOf" srcId="{673B46B8-8347-42C6-A8D0-AE3E5950DA63}" destId="{72B2819E-2193-4F45-988B-C9380C330A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BEBBD-4BC9-46B3-ABA5-24064D4B0FA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9A369-96D5-4BE1-9B23-7B88EE73FE5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/>
            <a:t>Дизайн интерьера</a:t>
          </a:r>
          <a:endParaRPr lang="ru-RU" sz="1400" dirty="0"/>
        </a:p>
      </dgm:t>
    </dgm:pt>
    <dgm:pt modelId="{D8908AFE-6F55-4019-97D9-F66BB3F052E2}" type="parTrans" cxnId="{97EA9A00-845F-40CA-8598-E61EFC73934F}">
      <dgm:prSet/>
      <dgm:spPr/>
      <dgm:t>
        <a:bodyPr/>
        <a:lstStyle/>
        <a:p>
          <a:endParaRPr lang="ru-RU"/>
        </a:p>
      </dgm:t>
    </dgm:pt>
    <dgm:pt modelId="{BCC89B14-6655-45B5-8537-5AFE3F3F1BD4}" type="sibTrans" cxnId="{97EA9A00-845F-40CA-8598-E61EFC73934F}">
      <dgm:prSet custT="1"/>
      <dgm:spPr>
        <a:solidFill>
          <a:schemeClr val="bg2"/>
        </a:solidFill>
      </dgm:spPr>
      <dgm:t>
        <a:bodyPr/>
        <a:lstStyle/>
        <a:p>
          <a:r>
            <a:rPr lang="ru-RU" sz="1400" dirty="0" smtClean="0"/>
            <a:t>Дизайн костюма</a:t>
          </a:r>
          <a:endParaRPr lang="ru-RU" sz="1400" dirty="0"/>
        </a:p>
      </dgm:t>
    </dgm:pt>
    <dgm:pt modelId="{6D0C9CC0-3A6D-41D1-A107-2527A430001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Рисунок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композиция</a:t>
          </a:r>
        </a:p>
      </dgm:t>
    </dgm:pt>
    <dgm:pt modelId="{4F55736E-1B07-4CD5-9AD3-74CB20D52D13}" type="parTrans" cxnId="{9289F19A-CD72-4C18-BDCE-77BFC2A282B3}">
      <dgm:prSet/>
      <dgm:spPr/>
      <dgm:t>
        <a:bodyPr/>
        <a:lstStyle/>
        <a:p>
          <a:endParaRPr lang="ru-RU"/>
        </a:p>
      </dgm:t>
    </dgm:pt>
    <dgm:pt modelId="{906E66E0-D17F-417C-8EA4-F12AD9AD9FF9}" type="sibTrans" cxnId="{9289F19A-CD72-4C18-BDCE-77BFC2A282B3}">
      <dgm:prSet custT="1"/>
      <dgm:spPr>
        <a:solidFill>
          <a:schemeClr val="bg2"/>
        </a:solidFill>
      </dgm:spPr>
      <dgm:t>
        <a:bodyPr/>
        <a:lstStyle/>
        <a:p>
          <a:r>
            <a:rPr lang="ru-RU" sz="1400" dirty="0" smtClean="0"/>
            <a:t>Дизайн ландшафта</a:t>
          </a:r>
          <a:endParaRPr lang="ru-RU" sz="1400" dirty="0"/>
        </a:p>
      </dgm:t>
    </dgm:pt>
    <dgm:pt modelId="{22673626-6844-4DAE-BE08-BBB9E2ECE42F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/>
            <a:t>Дизайн (Промышленная графика)</a:t>
          </a:r>
          <a:endParaRPr lang="ru-RU" sz="1400" dirty="0"/>
        </a:p>
      </dgm:t>
    </dgm:pt>
    <dgm:pt modelId="{C182B6BF-0C92-4E7A-B15B-2251FE898BC9}" type="parTrans" cxnId="{1E68F33B-0C00-4C0B-96D0-B019D1835B33}">
      <dgm:prSet/>
      <dgm:spPr/>
      <dgm:t>
        <a:bodyPr/>
        <a:lstStyle/>
        <a:p>
          <a:endParaRPr lang="ru-RU"/>
        </a:p>
      </dgm:t>
    </dgm:pt>
    <dgm:pt modelId="{482EBEBD-5BE3-4D43-AFDE-8A29C1B7339B}" type="sibTrans" cxnId="{1E68F33B-0C00-4C0B-96D0-B019D1835B33}">
      <dgm:prSet custT="1"/>
      <dgm:spPr>
        <a:solidFill>
          <a:schemeClr val="bg2"/>
        </a:solidFill>
      </dgm:spPr>
      <dgm:t>
        <a:bodyPr/>
        <a:lstStyle/>
        <a:p>
          <a:r>
            <a:rPr lang="en-US" sz="1400" dirty="0" smtClean="0"/>
            <a:t>Web</a:t>
          </a:r>
          <a:r>
            <a:rPr lang="ru-RU" sz="1400" dirty="0" smtClean="0"/>
            <a:t>-дизайн</a:t>
          </a:r>
          <a:endParaRPr lang="ru-RU" sz="1400" dirty="0"/>
        </a:p>
      </dgm:t>
    </dgm:pt>
    <dgm:pt modelId="{91E6675B-1F91-4510-BE4B-5A190F340D13}" type="pres">
      <dgm:prSet presAssocID="{F17BEBBD-4BC9-46B3-ABA5-24064D4B0FA4}" presName="Name0" presStyleCnt="0">
        <dgm:presLayoutVars>
          <dgm:chMax/>
          <dgm:chPref/>
          <dgm:dir/>
          <dgm:animLvl val="lvl"/>
        </dgm:presLayoutVars>
      </dgm:prSet>
      <dgm:spPr/>
    </dgm:pt>
    <dgm:pt modelId="{01DC1BDF-CB8B-4324-8D9A-C76D0470810F}" type="pres">
      <dgm:prSet presAssocID="{56C9A369-96D5-4BE1-9B23-7B88EE73FE57}" presName="composite" presStyleCnt="0"/>
      <dgm:spPr/>
    </dgm:pt>
    <dgm:pt modelId="{23F895D4-8AEA-4D48-88A8-4F3122F417F6}" type="pres">
      <dgm:prSet presAssocID="{56C9A369-96D5-4BE1-9B23-7B88EE73FE57}" presName="Parent1" presStyleLbl="node1" presStyleIdx="0" presStyleCnt="6" custScaleX="84182" custScaleY="84182" custLinFactX="-8781" custLinFactNeighborX="-100000" custLinFactNeighborY="-2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04A80-6FAC-4DD8-9DD5-1A6958D393DD}" type="pres">
      <dgm:prSet presAssocID="{56C9A369-96D5-4BE1-9B23-7B88EE73FE5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84C14-CCA1-4AF1-BBA7-E23B34FCCD82}" type="pres">
      <dgm:prSet presAssocID="{56C9A369-96D5-4BE1-9B23-7B88EE73FE57}" presName="BalanceSpacing" presStyleCnt="0"/>
      <dgm:spPr/>
    </dgm:pt>
    <dgm:pt modelId="{C425E338-D05B-44F7-957D-D95B25C382AC}" type="pres">
      <dgm:prSet presAssocID="{56C9A369-96D5-4BE1-9B23-7B88EE73FE57}" presName="BalanceSpacing1" presStyleCnt="0"/>
      <dgm:spPr/>
    </dgm:pt>
    <dgm:pt modelId="{09FC11A7-1A53-4D84-AF72-D221C3D32E21}" type="pres">
      <dgm:prSet presAssocID="{BCC89B14-6655-45B5-8537-5AFE3F3F1BD4}" presName="Accent1Text" presStyleLbl="node1" presStyleIdx="1" presStyleCnt="6" custScaleX="84182" custScaleY="84182" custLinFactX="-3168" custLinFactNeighborX="-100000" custLinFactNeighborY="-8034"/>
      <dgm:spPr/>
    </dgm:pt>
    <dgm:pt modelId="{FE5FC2E8-A8F4-4314-9427-C1F539C2BAA5}" type="pres">
      <dgm:prSet presAssocID="{BCC89B14-6655-45B5-8537-5AFE3F3F1BD4}" presName="spaceBetweenRectangles" presStyleCnt="0"/>
      <dgm:spPr/>
    </dgm:pt>
    <dgm:pt modelId="{1764402F-AA19-4466-A26F-B7BDB338F953}" type="pres">
      <dgm:prSet presAssocID="{6D0C9CC0-3A6D-41D1-A107-2527A4300018}" presName="composite" presStyleCnt="0"/>
      <dgm:spPr/>
    </dgm:pt>
    <dgm:pt modelId="{6BE2AFEE-2F28-432B-9B60-BC1BC13BA1E5}" type="pres">
      <dgm:prSet presAssocID="{6D0C9CC0-3A6D-41D1-A107-2527A4300018}" presName="Parent1" presStyleLbl="node1" presStyleIdx="2" presStyleCnt="6" custScaleX="113853" custScaleY="113853" custLinFactX="-12297" custLinFactNeighborX="-100000" custLinFactNeighborY="-47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7F330-45DE-4F7A-BF56-969E963A0D86}" type="pres">
      <dgm:prSet presAssocID="{6D0C9CC0-3A6D-41D1-A107-2527A430001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8422-911C-42E6-8820-9D1B8FBE1925}" type="pres">
      <dgm:prSet presAssocID="{6D0C9CC0-3A6D-41D1-A107-2527A4300018}" presName="BalanceSpacing" presStyleCnt="0"/>
      <dgm:spPr/>
    </dgm:pt>
    <dgm:pt modelId="{1405565B-E6AD-4784-8230-9F690E82D953}" type="pres">
      <dgm:prSet presAssocID="{6D0C9CC0-3A6D-41D1-A107-2527A4300018}" presName="BalanceSpacing1" presStyleCnt="0"/>
      <dgm:spPr/>
    </dgm:pt>
    <dgm:pt modelId="{6400F228-230D-4157-82DF-C3C038763B77}" type="pres">
      <dgm:prSet presAssocID="{906E66E0-D17F-417C-8EA4-F12AD9AD9FF9}" presName="Accent1Text" presStyleLbl="node1" presStyleIdx="3" presStyleCnt="6" custScaleX="84182" custScaleY="84182" custLinFactX="-13316" custLinFactNeighborX="-100000" custLinFactNeighborY="-6892"/>
      <dgm:spPr/>
    </dgm:pt>
    <dgm:pt modelId="{3C89351F-C94B-4369-B672-2453A35CB897}" type="pres">
      <dgm:prSet presAssocID="{906E66E0-D17F-417C-8EA4-F12AD9AD9FF9}" presName="spaceBetweenRectangles" presStyleCnt="0"/>
      <dgm:spPr/>
    </dgm:pt>
    <dgm:pt modelId="{F0FA7457-F08A-42B3-8C7C-6841CEDB1BAC}" type="pres">
      <dgm:prSet presAssocID="{22673626-6844-4DAE-BE08-BBB9E2ECE42F}" presName="composite" presStyleCnt="0"/>
      <dgm:spPr/>
    </dgm:pt>
    <dgm:pt modelId="{10D3B27F-0F94-4535-8D85-EB2DBD94A441}" type="pres">
      <dgm:prSet presAssocID="{22673626-6844-4DAE-BE08-BBB9E2ECE42F}" presName="Parent1" presStyleLbl="node1" presStyleIdx="4" presStyleCnt="6" custScaleX="84182" custScaleY="84182" custLinFactX="-9587" custLinFactNeighborX="-100000" custLinFactNeighborY="-11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5F138-6005-46FE-9AA6-865428178F52}" type="pres">
      <dgm:prSet presAssocID="{22673626-6844-4DAE-BE08-BBB9E2ECE42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2C1A1-E946-4DB4-8D0B-9703731788FB}" type="pres">
      <dgm:prSet presAssocID="{22673626-6844-4DAE-BE08-BBB9E2ECE42F}" presName="BalanceSpacing" presStyleCnt="0"/>
      <dgm:spPr/>
    </dgm:pt>
    <dgm:pt modelId="{2E2A7624-6503-47C5-9416-EFF28F712C93}" type="pres">
      <dgm:prSet presAssocID="{22673626-6844-4DAE-BE08-BBB9E2ECE42F}" presName="BalanceSpacing1" presStyleCnt="0"/>
      <dgm:spPr/>
    </dgm:pt>
    <dgm:pt modelId="{D6B90397-D96C-411E-A1B5-41A866272262}" type="pres">
      <dgm:prSet presAssocID="{482EBEBD-5BE3-4D43-AFDE-8A29C1B7339B}" presName="Accent1Text" presStyleLbl="node1" presStyleIdx="5" presStyleCnt="6" custScaleX="84182" custScaleY="84182" custLinFactX="-6507" custLinFactNeighborX="-100000" custLinFactNeighborY="-8411"/>
      <dgm:spPr/>
    </dgm:pt>
  </dgm:ptLst>
  <dgm:cxnLst>
    <dgm:cxn modelId="{7FBCCDF6-0D8B-4EDD-82AB-BA432F9BA507}" type="presOf" srcId="{906E66E0-D17F-417C-8EA4-F12AD9AD9FF9}" destId="{6400F228-230D-4157-82DF-C3C038763B77}" srcOrd="0" destOrd="0" presId="urn:microsoft.com/office/officeart/2008/layout/AlternatingHexagons"/>
    <dgm:cxn modelId="{8B15524F-CCA8-451A-88AB-CF1CF4EBB32B}" type="presOf" srcId="{6D0C9CC0-3A6D-41D1-A107-2527A4300018}" destId="{6BE2AFEE-2F28-432B-9B60-BC1BC13BA1E5}" srcOrd="0" destOrd="0" presId="urn:microsoft.com/office/officeart/2008/layout/AlternatingHexagons"/>
    <dgm:cxn modelId="{1E68F33B-0C00-4C0B-96D0-B019D1835B33}" srcId="{F17BEBBD-4BC9-46B3-ABA5-24064D4B0FA4}" destId="{22673626-6844-4DAE-BE08-BBB9E2ECE42F}" srcOrd="2" destOrd="0" parTransId="{C182B6BF-0C92-4E7A-B15B-2251FE898BC9}" sibTransId="{482EBEBD-5BE3-4D43-AFDE-8A29C1B7339B}"/>
    <dgm:cxn modelId="{21E87106-2A1C-455F-BB04-38796341FE1F}" type="presOf" srcId="{BCC89B14-6655-45B5-8537-5AFE3F3F1BD4}" destId="{09FC11A7-1A53-4D84-AF72-D221C3D32E21}" srcOrd="0" destOrd="0" presId="urn:microsoft.com/office/officeart/2008/layout/AlternatingHexagons"/>
    <dgm:cxn modelId="{97EA9A00-845F-40CA-8598-E61EFC73934F}" srcId="{F17BEBBD-4BC9-46B3-ABA5-24064D4B0FA4}" destId="{56C9A369-96D5-4BE1-9B23-7B88EE73FE57}" srcOrd="0" destOrd="0" parTransId="{D8908AFE-6F55-4019-97D9-F66BB3F052E2}" sibTransId="{BCC89B14-6655-45B5-8537-5AFE3F3F1BD4}"/>
    <dgm:cxn modelId="{D59AC431-4284-4F04-B913-68E5CC9C9452}" type="presOf" srcId="{22673626-6844-4DAE-BE08-BBB9E2ECE42F}" destId="{10D3B27F-0F94-4535-8D85-EB2DBD94A441}" srcOrd="0" destOrd="0" presId="urn:microsoft.com/office/officeart/2008/layout/AlternatingHexagons"/>
    <dgm:cxn modelId="{F8DD550B-C319-4AEC-A0BC-E6F74A69F7AD}" type="presOf" srcId="{482EBEBD-5BE3-4D43-AFDE-8A29C1B7339B}" destId="{D6B90397-D96C-411E-A1B5-41A866272262}" srcOrd="0" destOrd="0" presId="urn:microsoft.com/office/officeart/2008/layout/AlternatingHexagons"/>
    <dgm:cxn modelId="{DA8DA6D7-CF92-4474-A3F8-2E8E849AF001}" type="presOf" srcId="{F17BEBBD-4BC9-46B3-ABA5-24064D4B0FA4}" destId="{91E6675B-1F91-4510-BE4B-5A190F340D13}" srcOrd="0" destOrd="0" presId="urn:microsoft.com/office/officeart/2008/layout/AlternatingHexagons"/>
    <dgm:cxn modelId="{E6C9093E-81F0-420B-8539-3C8D6D5B7BD6}" type="presOf" srcId="{56C9A369-96D5-4BE1-9B23-7B88EE73FE57}" destId="{23F895D4-8AEA-4D48-88A8-4F3122F417F6}" srcOrd="0" destOrd="0" presId="urn:microsoft.com/office/officeart/2008/layout/AlternatingHexagons"/>
    <dgm:cxn modelId="{9289F19A-CD72-4C18-BDCE-77BFC2A282B3}" srcId="{F17BEBBD-4BC9-46B3-ABA5-24064D4B0FA4}" destId="{6D0C9CC0-3A6D-41D1-A107-2527A4300018}" srcOrd="1" destOrd="0" parTransId="{4F55736E-1B07-4CD5-9AD3-74CB20D52D13}" sibTransId="{906E66E0-D17F-417C-8EA4-F12AD9AD9FF9}"/>
    <dgm:cxn modelId="{5E4459B7-B335-40A7-A87C-BC45DB0C064C}" type="presParOf" srcId="{91E6675B-1F91-4510-BE4B-5A190F340D13}" destId="{01DC1BDF-CB8B-4324-8D9A-C76D0470810F}" srcOrd="0" destOrd="0" presId="urn:microsoft.com/office/officeart/2008/layout/AlternatingHexagons"/>
    <dgm:cxn modelId="{F59C0C04-0047-4C2E-8BF9-1405FA26FD77}" type="presParOf" srcId="{01DC1BDF-CB8B-4324-8D9A-C76D0470810F}" destId="{23F895D4-8AEA-4D48-88A8-4F3122F417F6}" srcOrd="0" destOrd="0" presId="urn:microsoft.com/office/officeart/2008/layout/AlternatingHexagons"/>
    <dgm:cxn modelId="{72A11C69-F158-4A52-A89F-ACAFF08EF73B}" type="presParOf" srcId="{01DC1BDF-CB8B-4324-8D9A-C76D0470810F}" destId="{75A04A80-6FAC-4DD8-9DD5-1A6958D393DD}" srcOrd="1" destOrd="0" presId="urn:microsoft.com/office/officeart/2008/layout/AlternatingHexagons"/>
    <dgm:cxn modelId="{E0252657-926E-47E3-B855-7BC433ACACAD}" type="presParOf" srcId="{01DC1BDF-CB8B-4324-8D9A-C76D0470810F}" destId="{82584C14-CCA1-4AF1-BBA7-E23B34FCCD82}" srcOrd="2" destOrd="0" presId="urn:microsoft.com/office/officeart/2008/layout/AlternatingHexagons"/>
    <dgm:cxn modelId="{33BD1ED3-2C23-459D-A8FF-2E087AEDAD2B}" type="presParOf" srcId="{01DC1BDF-CB8B-4324-8D9A-C76D0470810F}" destId="{C425E338-D05B-44F7-957D-D95B25C382AC}" srcOrd="3" destOrd="0" presId="urn:microsoft.com/office/officeart/2008/layout/AlternatingHexagons"/>
    <dgm:cxn modelId="{27554B58-3DDD-440D-9000-C9D26EA4863E}" type="presParOf" srcId="{01DC1BDF-CB8B-4324-8D9A-C76D0470810F}" destId="{09FC11A7-1A53-4D84-AF72-D221C3D32E21}" srcOrd="4" destOrd="0" presId="urn:microsoft.com/office/officeart/2008/layout/AlternatingHexagons"/>
    <dgm:cxn modelId="{E8CDBFFE-CD23-4158-8DC6-1DC43AA2DF7A}" type="presParOf" srcId="{91E6675B-1F91-4510-BE4B-5A190F340D13}" destId="{FE5FC2E8-A8F4-4314-9427-C1F539C2BAA5}" srcOrd="1" destOrd="0" presId="urn:microsoft.com/office/officeart/2008/layout/AlternatingHexagons"/>
    <dgm:cxn modelId="{BFFCD24A-52A1-4999-BD11-78401E8B2F47}" type="presParOf" srcId="{91E6675B-1F91-4510-BE4B-5A190F340D13}" destId="{1764402F-AA19-4466-A26F-B7BDB338F953}" srcOrd="2" destOrd="0" presId="urn:microsoft.com/office/officeart/2008/layout/AlternatingHexagons"/>
    <dgm:cxn modelId="{41311A98-CC9D-4017-A782-066FC5C135D6}" type="presParOf" srcId="{1764402F-AA19-4466-A26F-B7BDB338F953}" destId="{6BE2AFEE-2F28-432B-9B60-BC1BC13BA1E5}" srcOrd="0" destOrd="0" presId="urn:microsoft.com/office/officeart/2008/layout/AlternatingHexagons"/>
    <dgm:cxn modelId="{A72334A9-6D6F-4D56-8A63-DEFCC82328AC}" type="presParOf" srcId="{1764402F-AA19-4466-A26F-B7BDB338F953}" destId="{5217F330-45DE-4F7A-BF56-969E963A0D86}" srcOrd="1" destOrd="0" presId="urn:microsoft.com/office/officeart/2008/layout/AlternatingHexagons"/>
    <dgm:cxn modelId="{B8E9E59D-B11B-447A-99F5-4848CAE5C286}" type="presParOf" srcId="{1764402F-AA19-4466-A26F-B7BDB338F953}" destId="{51A88422-911C-42E6-8820-9D1B8FBE1925}" srcOrd="2" destOrd="0" presId="urn:microsoft.com/office/officeart/2008/layout/AlternatingHexagons"/>
    <dgm:cxn modelId="{C5C98435-8EF4-403D-A531-FA9AFFF9F1FE}" type="presParOf" srcId="{1764402F-AA19-4466-A26F-B7BDB338F953}" destId="{1405565B-E6AD-4784-8230-9F690E82D953}" srcOrd="3" destOrd="0" presId="urn:microsoft.com/office/officeart/2008/layout/AlternatingHexagons"/>
    <dgm:cxn modelId="{470254AB-2272-4153-84CA-75AD4760A92F}" type="presParOf" srcId="{1764402F-AA19-4466-A26F-B7BDB338F953}" destId="{6400F228-230D-4157-82DF-C3C038763B77}" srcOrd="4" destOrd="0" presId="urn:microsoft.com/office/officeart/2008/layout/AlternatingHexagons"/>
    <dgm:cxn modelId="{53A7225B-5B2E-44E3-A0F1-938312601935}" type="presParOf" srcId="{91E6675B-1F91-4510-BE4B-5A190F340D13}" destId="{3C89351F-C94B-4369-B672-2453A35CB897}" srcOrd="3" destOrd="0" presId="urn:microsoft.com/office/officeart/2008/layout/AlternatingHexagons"/>
    <dgm:cxn modelId="{0DACEC52-8A86-4CBF-A8D9-3C9CC053A8C5}" type="presParOf" srcId="{91E6675B-1F91-4510-BE4B-5A190F340D13}" destId="{F0FA7457-F08A-42B3-8C7C-6841CEDB1BAC}" srcOrd="4" destOrd="0" presId="urn:microsoft.com/office/officeart/2008/layout/AlternatingHexagons"/>
    <dgm:cxn modelId="{8BB24F67-916B-4E3E-8DD8-527E65542973}" type="presParOf" srcId="{F0FA7457-F08A-42B3-8C7C-6841CEDB1BAC}" destId="{10D3B27F-0F94-4535-8D85-EB2DBD94A441}" srcOrd="0" destOrd="0" presId="urn:microsoft.com/office/officeart/2008/layout/AlternatingHexagons"/>
    <dgm:cxn modelId="{E749A44E-C3D6-4502-8DC3-9F1FA6B84F30}" type="presParOf" srcId="{F0FA7457-F08A-42B3-8C7C-6841CEDB1BAC}" destId="{A915F138-6005-46FE-9AA6-865428178F52}" srcOrd="1" destOrd="0" presId="urn:microsoft.com/office/officeart/2008/layout/AlternatingHexagons"/>
    <dgm:cxn modelId="{4150D47E-7CD1-4800-B9FC-2EF1B00300ED}" type="presParOf" srcId="{F0FA7457-F08A-42B3-8C7C-6841CEDB1BAC}" destId="{7ED2C1A1-E946-4DB4-8D0B-9703731788FB}" srcOrd="2" destOrd="0" presId="urn:microsoft.com/office/officeart/2008/layout/AlternatingHexagons"/>
    <dgm:cxn modelId="{76C80475-A9C8-4672-B264-DD7C558E460E}" type="presParOf" srcId="{F0FA7457-F08A-42B3-8C7C-6841CEDB1BAC}" destId="{2E2A7624-6503-47C5-9416-EFF28F712C93}" srcOrd="3" destOrd="0" presId="urn:microsoft.com/office/officeart/2008/layout/AlternatingHexagons"/>
    <dgm:cxn modelId="{CA0AA888-56A4-4A2D-9EB8-6E59C120C913}" type="presParOf" srcId="{F0FA7457-F08A-42B3-8C7C-6841CEDB1BAC}" destId="{D6B90397-D96C-411E-A1B5-41A8662722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835F5-90FD-496E-8070-73D3CD66FCF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35522-2888-4239-963E-142400FA291E}">
      <dgm:prSet phldrT="[Текст]" phldr="1"/>
      <dgm:spPr>
        <a:solidFill>
          <a:schemeClr val="bg2"/>
        </a:solidFill>
      </dgm:spPr>
      <dgm:t>
        <a:bodyPr/>
        <a:lstStyle/>
        <a:p>
          <a:endParaRPr lang="ru-RU" dirty="0"/>
        </a:p>
      </dgm:t>
    </dgm:pt>
    <dgm:pt modelId="{CCAC1348-48DB-46BA-A368-7E31F0406836}" type="parTrans" cxnId="{FE4954F6-8BE5-46D9-A037-9C68270D350A}">
      <dgm:prSet/>
      <dgm:spPr/>
      <dgm:t>
        <a:bodyPr/>
        <a:lstStyle/>
        <a:p>
          <a:endParaRPr lang="ru-RU"/>
        </a:p>
      </dgm:t>
    </dgm:pt>
    <dgm:pt modelId="{0A54A1F7-7EDB-4D64-9411-1D33508DE37B}" type="sibTrans" cxnId="{FE4954F6-8BE5-46D9-A037-9C68270D350A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32D9E323-47D9-49DC-BD06-2661CE5A2D9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Композиция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50B51-5549-4746-BC9D-FE16FC51D008}" type="parTrans" cxnId="{41ABB997-209E-42D5-915F-19AA321BB354}">
      <dgm:prSet/>
      <dgm:spPr/>
      <dgm:t>
        <a:bodyPr/>
        <a:lstStyle/>
        <a:p>
          <a:endParaRPr lang="ru-RU"/>
        </a:p>
      </dgm:t>
    </dgm:pt>
    <dgm:pt modelId="{B48A6AD1-D3C4-46B4-9E08-9CF6E172BA69}" type="sibTrans" cxnId="{41ABB997-209E-42D5-915F-19AA321BB354}">
      <dgm:prSet custT="1"/>
      <dgm:spPr>
        <a:solidFill>
          <a:schemeClr val="bg2"/>
        </a:solidFill>
      </dgm:spPr>
      <dgm:t>
        <a:bodyPr/>
        <a:lstStyle/>
        <a:p>
          <a:r>
            <a:rPr lang="ru-RU" sz="1400" dirty="0" smtClean="0"/>
            <a:t>Реклама</a:t>
          </a:r>
          <a:endParaRPr lang="ru-RU" sz="1400" dirty="0"/>
        </a:p>
      </dgm:t>
    </dgm:pt>
    <dgm:pt modelId="{CF4770EB-19C6-4B17-A184-BD2F0DCEF08B}">
      <dgm:prSet phldrT="[Текст]" phldr="1"/>
      <dgm:spPr>
        <a:solidFill>
          <a:schemeClr val="bg2"/>
        </a:solidFill>
      </dgm:spPr>
      <dgm:t>
        <a:bodyPr/>
        <a:lstStyle/>
        <a:p>
          <a:endParaRPr lang="ru-RU" dirty="0"/>
        </a:p>
      </dgm:t>
    </dgm:pt>
    <dgm:pt modelId="{5C479A2A-D47F-48C5-B99A-EF39E88EE124}" type="parTrans" cxnId="{71BF975A-049E-472B-8077-0EC8BE558F7E}">
      <dgm:prSet/>
      <dgm:spPr/>
      <dgm:t>
        <a:bodyPr/>
        <a:lstStyle/>
        <a:p>
          <a:endParaRPr lang="ru-RU"/>
        </a:p>
      </dgm:t>
    </dgm:pt>
    <dgm:pt modelId="{F3550BF7-4B64-40C3-8960-5FD2FA181E5A}" type="sibTrans" cxnId="{71BF975A-049E-472B-8077-0EC8BE558F7E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15DE2842-D693-4D0B-BAAB-0376B84342FA}" type="pres">
      <dgm:prSet presAssocID="{FA2835F5-90FD-496E-8070-73D3CD66FCF2}" presName="Name0" presStyleCnt="0">
        <dgm:presLayoutVars>
          <dgm:chMax/>
          <dgm:chPref/>
          <dgm:dir/>
          <dgm:animLvl val="lvl"/>
        </dgm:presLayoutVars>
      </dgm:prSet>
      <dgm:spPr/>
    </dgm:pt>
    <dgm:pt modelId="{1AE259F7-86F9-4C7C-99BF-FA29EFF885D2}" type="pres">
      <dgm:prSet presAssocID="{46235522-2888-4239-963E-142400FA291E}" presName="composite" presStyleCnt="0"/>
      <dgm:spPr/>
    </dgm:pt>
    <dgm:pt modelId="{2BD0F934-6AB2-4C3F-BB4C-D2F15CDC7FE8}" type="pres">
      <dgm:prSet presAssocID="{46235522-2888-4239-963E-142400FA291E}" presName="Parent1" presStyleLbl="node1" presStyleIdx="0" presStyleCnt="6" custScaleX="66262" custScaleY="70210" custLinFactNeighborX="-5600" custLinFactNeighborY="3083">
        <dgm:presLayoutVars>
          <dgm:chMax val="1"/>
          <dgm:chPref val="1"/>
          <dgm:bulletEnabled val="1"/>
        </dgm:presLayoutVars>
      </dgm:prSet>
      <dgm:spPr/>
    </dgm:pt>
    <dgm:pt modelId="{F14C7C3E-8A66-4F78-BD53-16EC24E38881}" type="pres">
      <dgm:prSet presAssocID="{46235522-2888-4239-963E-142400FA291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E0DAC-623E-4645-9ACD-EBBA15E5AFB0}" type="pres">
      <dgm:prSet presAssocID="{46235522-2888-4239-963E-142400FA291E}" presName="BalanceSpacing" presStyleCnt="0"/>
      <dgm:spPr/>
    </dgm:pt>
    <dgm:pt modelId="{F654EC03-2225-4FA0-82F0-0916150EC079}" type="pres">
      <dgm:prSet presAssocID="{46235522-2888-4239-963E-142400FA291E}" presName="BalanceSpacing1" presStyleCnt="0"/>
      <dgm:spPr/>
    </dgm:pt>
    <dgm:pt modelId="{CC4A52DA-174F-4725-A7A5-F1808FAAD255}" type="pres">
      <dgm:prSet presAssocID="{0A54A1F7-7EDB-4D64-9411-1D33508DE37B}" presName="Accent1Text" presStyleLbl="node1" presStyleIdx="1" presStyleCnt="6" custScaleX="40472" custScaleY="40472" custLinFactNeighborX="-8891" custLinFactNeighborY="2989"/>
      <dgm:spPr/>
    </dgm:pt>
    <dgm:pt modelId="{EFE66281-14B9-4BB2-8F94-7A8C7C5768B4}" type="pres">
      <dgm:prSet presAssocID="{0A54A1F7-7EDB-4D64-9411-1D33508DE37B}" presName="spaceBetweenRectangles" presStyleCnt="0"/>
      <dgm:spPr/>
    </dgm:pt>
    <dgm:pt modelId="{29636632-EF46-41D9-AFEB-802193B43EE1}" type="pres">
      <dgm:prSet presAssocID="{32D9E323-47D9-49DC-BD06-2661CE5A2D91}" presName="composite" presStyleCnt="0"/>
      <dgm:spPr/>
    </dgm:pt>
    <dgm:pt modelId="{F56D7298-8958-44D7-A1D4-5A3DA3D8FD1A}" type="pres">
      <dgm:prSet presAssocID="{32D9E323-47D9-49DC-BD06-2661CE5A2D91}" presName="Parent1" presStyleLbl="node1" presStyleIdx="2" presStyleCnt="6" custScaleX="132047" custScaleY="132047" custLinFactNeighborX="-21571">
        <dgm:presLayoutVars>
          <dgm:chMax val="1"/>
          <dgm:chPref val="1"/>
          <dgm:bulletEnabled val="1"/>
        </dgm:presLayoutVars>
      </dgm:prSet>
      <dgm:spPr/>
    </dgm:pt>
    <dgm:pt modelId="{C339B8D3-F847-465E-A44C-CD43F6204C5B}" type="pres">
      <dgm:prSet presAssocID="{32D9E323-47D9-49DC-BD06-2661CE5A2D9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02B5E-7DE1-4B86-9D6D-D204A23F5026}" type="pres">
      <dgm:prSet presAssocID="{32D9E323-47D9-49DC-BD06-2661CE5A2D91}" presName="BalanceSpacing" presStyleCnt="0"/>
      <dgm:spPr/>
    </dgm:pt>
    <dgm:pt modelId="{E15B2004-E5ED-4BD2-9E4C-39A86AF9E50F}" type="pres">
      <dgm:prSet presAssocID="{32D9E323-47D9-49DC-BD06-2661CE5A2D91}" presName="BalanceSpacing1" presStyleCnt="0"/>
      <dgm:spPr/>
    </dgm:pt>
    <dgm:pt modelId="{C850BB9C-3E96-4DA2-8613-98AE05B78103}" type="pres">
      <dgm:prSet presAssocID="{B48A6AD1-D3C4-46B4-9E08-9CF6E172BA69}" presName="Accent1Text" presStyleLbl="node1" presStyleIdx="3" presStyleCnt="6" custLinFactNeighborX="-4463"/>
      <dgm:spPr/>
    </dgm:pt>
    <dgm:pt modelId="{FA788EFA-6FD2-40BC-90E2-36524F15F72D}" type="pres">
      <dgm:prSet presAssocID="{B48A6AD1-D3C4-46B4-9E08-9CF6E172BA69}" presName="spaceBetweenRectangles" presStyleCnt="0"/>
      <dgm:spPr/>
    </dgm:pt>
    <dgm:pt modelId="{3AF93DBC-517E-418E-B2AD-911A988D1064}" type="pres">
      <dgm:prSet presAssocID="{CF4770EB-19C6-4B17-A184-BD2F0DCEF08B}" presName="composite" presStyleCnt="0"/>
      <dgm:spPr/>
    </dgm:pt>
    <dgm:pt modelId="{668230F7-5B20-4AA2-8BC9-EA12874E3FC0}" type="pres">
      <dgm:prSet presAssocID="{CF4770EB-19C6-4B17-A184-BD2F0DCEF08B}" presName="Parent1" presStyleLbl="node1" presStyleIdx="4" presStyleCnt="6" custScaleX="69723" custScaleY="69723" custLinFactNeighborX="-10927" custLinFactNeighborY="-8148">
        <dgm:presLayoutVars>
          <dgm:chMax val="1"/>
          <dgm:chPref val="1"/>
          <dgm:bulletEnabled val="1"/>
        </dgm:presLayoutVars>
      </dgm:prSet>
      <dgm:spPr/>
    </dgm:pt>
    <dgm:pt modelId="{034C7F4D-3A5B-45E7-8A03-2AE6C88F322A}" type="pres">
      <dgm:prSet presAssocID="{CF4770EB-19C6-4B17-A184-BD2F0DCEF08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D1DC2-0770-4CBE-A435-7BFE551C0BF8}" type="pres">
      <dgm:prSet presAssocID="{CF4770EB-19C6-4B17-A184-BD2F0DCEF08B}" presName="BalanceSpacing" presStyleCnt="0"/>
      <dgm:spPr/>
    </dgm:pt>
    <dgm:pt modelId="{09FD11F1-8F82-4CB2-BCDD-B6D962EF5DD0}" type="pres">
      <dgm:prSet presAssocID="{CF4770EB-19C6-4B17-A184-BD2F0DCEF08B}" presName="BalanceSpacing1" presStyleCnt="0"/>
      <dgm:spPr/>
    </dgm:pt>
    <dgm:pt modelId="{2BD1542C-F2E7-4A4D-8B99-6E1712AA211D}" type="pres">
      <dgm:prSet presAssocID="{F3550BF7-4B64-40C3-8960-5FD2FA181E5A}" presName="Accent1Text" presStyleLbl="node1" presStyleIdx="5" presStyleCnt="6" custScaleX="48402" custScaleY="48402" custLinFactNeighborX="-2554" custLinFactNeighborY="-13000"/>
      <dgm:spPr/>
    </dgm:pt>
  </dgm:ptLst>
  <dgm:cxnLst>
    <dgm:cxn modelId="{D315AFEA-E97E-4E74-9B9D-98E5908662DF}" type="presOf" srcId="{F3550BF7-4B64-40C3-8960-5FD2FA181E5A}" destId="{2BD1542C-F2E7-4A4D-8B99-6E1712AA211D}" srcOrd="0" destOrd="0" presId="urn:microsoft.com/office/officeart/2008/layout/AlternatingHexagons"/>
    <dgm:cxn modelId="{23CD591D-AC6A-4029-9AD1-1A49AE9D539A}" type="presOf" srcId="{CF4770EB-19C6-4B17-A184-BD2F0DCEF08B}" destId="{668230F7-5B20-4AA2-8BC9-EA12874E3FC0}" srcOrd="0" destOrd="0" presId="urn:microsoft.com/office/officeart/2008/layout/AlternatingHexagons"/>
    <dgm:cxn modelId="{86565A3C-4EB1-4D75-B223-A308AF72AEFE}" type="presOf" srcId="{32D9E323-47D9-49DC-BD06-2661CE5A2D91}" destId="{F56D7298-8958-44D7-A1D4-5A3DA3D8FD1A}" srcOrd="0" destOrd="0" presId="urn:microsoft.com/office/officeart/2008/layout/AlternatingHexagons"/>
    <dgm:cxn modelId="{FE4954F6-8BE5-46D9-A037-9C68270D350A}" srcId="{FA2835F5-90FD-496E-8070-73D3CD66FCF2}" destId="{46235522-2888-4239-963E-142400FA291E}" srcOrd="0" destOrd="0" parTransId="{CCAC1348-48DB-46BA-A368-7E31F0406836}" sibTransId="{0A54A1F7-7EDB-4D64-9411-1D33508DE37B}"/>
    <dgm:cxn modelId="{71BCBBD4-5881-4A5F-BBC7-6A4B15D89630}" type="presOf" srcId="{46235522-2888-4239-963E-142400FA291E}" destId="{2BD0F934-6AB2-4C3F-BB4C-D2F15CDC7FE8}" srcOrd="0" destOrd="0" presId="urn:microsoft.com/office/officeart/2008/layout/AlternatingHexagons"/>
    <dgm:cxn modelId="{89385C61-F67B-4C29-A76E-486B11DD5066}" type="presOf" srcId="{FA2835F5-90FD-496E-8070-73D3CD66FCF2}" destId="{15DE2842-D693-4D0B-BAAB-0376B84342FA}" srcOrd="0" destOrd="0" presId="urn:microsoft.com/office/officeart/2008/layout/AlternatingHexagons"/>
    <dgm:cxn modelId="{41ABB997-209E-42D5-915F-19AA321BB354}" srcId="{FA2835F5-90FD-496E-8070-73D3CD66FCF2}" destId="{32D9E323-47D9-49DC-BD06-2661CE5A2D91}" srcOrd="1" destOrd="0" parTransId="{56D50B51-5549-4746-BC9D-FE16FC51D008}" sibTransId="{B48A6AD1-D3C4-46B4-9E08-9CF6E172BA69}"/>
    <dgm:cxn modelId="{71BF975A-049E-472B-8077-0EC8BE558F7E}" srcId="{FA2835F5-90FD-496E-8070-73D3CD66FCF2}" destId="{CF4770EB-19C6-4B17-A184-BD2F0DCEF08B}" srcOrd="2" destOrd="0" parTransId="{5C479A2A-D47F-48C5-B99A-EF39E88EE124}" sibTransId="{F3550BF7-4B64-40C3-8960-5FD2FA181E5A}"/>
    <dgm:cxn modelId="{F64E6456-F704-42DC-8E03-126EA8B6D7E6}" type="presOf" srcId="{B48A6AD1-D3C4-46B4-9E08-9CF6E172BA69}" destId="{C850BB9C-3E96-4DA2-8613-98AE05B78103}" srcOrd="0" destOrd="0" presId="urn:microsoft.com/office/officeart/2008/layout/AlternatingHexagons"/>
    <dgm:cxn modelId="{467D1332-FF3A-4031-A9A4-9987C7014FCC}" type="presOf" srcId="{0A54A1F7-7EDB-4D64-9411-1D33508DE37B}" destId="{CC4A52DA-174F-4725-A7A5-F1808FAAD255}" srcOrd="0" destOrd="0" presId="urn:microsoft.com/office/officeart/2008/layout/AlternatingHexagons"/>
    <dgm:cxn modelId="{B1DFA831-88C4-4038-9A17-69FA43DD7D69}" type="presParOf" srcId="{15DE2842-D693-4D0B-BAAB-0376B84342FA}" destId="{1AE259F7-86F9-4C7C-99BF-FA29EFF885D2}" srcOrd="0" destOrd="0" presId="urn:microsoft.com/office/officeart/2008/layout/AlternatingHexagons"/>
    <dgm:cxn modelId="{C79088D0-3846-4989-A189-F6BE99B8716C}" type="presParOf" srcId="{1AE259F7-86F9-4C7C-99BF-FA29EFF885D2}" destId="{2BD0F934-6AB2-4C3F-BB4C-D2F15CDC7FE8}" srcOrd="0" destOrd="0" presId="urn:microsoft.com/office/officeart/2008/layout/AlternatingHexagons"/>
    <dgm:cxn modelId="{B44D6ABB-95CB-4D7B-9ECD-564F13DE25A6}" type="presParOf" srcId="{1AE259F7-86F9-4C7C-99BF-FA29EFF885D2}" destId="{F14C7C3E-8A66-4F78-BD53-16EC24E38881}" srcOrd="1" destOrd="0" presId="urn:microsoft.com/office/officeart/2008/layout/AlternatingHexagons"/>
    <dgm:cxn modelId="{7D411453-A15A-4909-B76E-9CBE7A85A05E}" type="presParOf" srcId="{1AE259F7-86F9-4C7C-99BF-FA29EFF885D2}" destId="{339E0DAC-623E-4645-9ACD-EBBA15E5AFB0}" srcOrd="2" destOrd="0" presId="urn:microsoft.com/office/officeart/2008/layout/AlternatingHexagons"/>
    <dgm:cxn modelId="{634FE125-D9BA-4027-A849-F143B3A71DBE}" type="presParOf" srcId="{1AE259F7-86F9-4C7C-99BF-FA29EFF885D2}" destId="{F654EC03-2225-4FA0-82F0-0916150EC079}" srcOrd="3" destOrd="0" presId="urn:microsoft.com/office/officeart/2008/layout/AlternatingHexagons"/>
    <dgm:cxn modelId="{D4FB9789-543B-4D2F-B67C-D9DA537DFC70}" type="presParOf" srcId="{1AE259F7-86F9-4C7C-99BF-FA29EFF885D2}" destId="{CC4A52DA-174F-4725-A7A5-F1808FAAD255}" srcOrd="4" destOrd="0" presId="urn:microsoft.com/office/officeart/2008/layout/AlternatingHexagons"/>
    <dgm:cxn modelId="{1C51A43D-56EB-47DE-9A8D-3C4C08A1AD76}" type="presParOf" srcId="{15DE2842-D693-4D0B-BAAB-0376B84342FA}" destId="{EFE66281-14B9-4BB2-8F94-7A8C7C5768B4}" srcOrd="1" destOrd="0" presId="urn:microsoft.com/office/officeart/2008/layout/AlternatingHexagons"/>
    <dgm:cxn modelId="{17B551D7-983F-41D6-9FC5-FEB4D0C35C20}" type="presParOf" srcId="{15DE2842-D693-4D0B-BAAB-0376B84342FA}" destId="{29636632-EF46-41D9-AFEB-802193B43EE1}" srcOrd="2" destOrd="0" presId="urn:microsoft.com/office/officeart/2008/layout/AlternatingHexagons"/>
    <dgm:cxn modelId="{CFA14C4C-4A5A-43BC-9519-720F4A87D506}" type="presParOf" srcId="{29636632-EF46-41D9-AFEB-802193B43EE1}" destId="{F56D7298-8958-44D7-A1D4-5A3DA3D8FD1A}" srcOrd="0" destOrd="0" presId="urn:microsoft.com/office/officeart/2008/layout/AlternatingHexagons"/>
    <dgm:cxn modelId="{EE0CCDDF-9AFC-45BF-88AE-78A11176241A}" type="presParOf" srcId="{29636632-EF46-41D9-AFEB-802193B43EE1}" destId="{C339B8D3-F847-465E-A44C-CD43F6204C5B}" srcOrd="1" destOrd="0" presId="urn:microsoft.com/office/officeart/2008/layout/AlternatingHexagons"/>
    <dgm:cxn modelId="{0583DCFB-E252-48A4-B1E1-4EC3746F00FC}" type="presParOf" srcId="{29636632-EF46-41D9-AFEB-802193B43EE1}" destId="{DB202B5E-7DE1-4B86-9D6D-D204A23F5026}" srcOrd="2" destOrd="0" presId="urn:microsoft.com/office/officeart/2008/layout/AlternatingHexagons"/>
    <dgm:cxn modelId="{59864B6B-D5AB-4577-B295-9941E16C4125}" type="presParOf" srcId="{29636632-EF46-41D9-AFEB-802193B43EE1}" destId="{E15B2004-E5ED-4BD2-9E4C-39A86AF9E50F}" srcOrd="3" destOrd="0" presId="urn:microsoft.com/office/officeart/2008/layout/AlternatingHexagons"/>
    <dgm:cxn modelId="{E9290380-378D-4617-8BF0-1768C186EE40}" type="presParOf" srcId="{29636632-EF46-41D9-AFEB-802193B43EE1}" destId="{C850BB9C-3E96-4DA2-8613-98AE05B78103}" srcOrd="4" destOrd="0" presId="urn:microsoft.com/office/officeart/2008/layout/AlternatingHexagons"/>
    <dgm:cxn modelId="{B642BCC7-95C9-43C3-9E5D-9ACA00863533}" type="presParOf" srcId="{15DE2842-D693-4D0B-BAAB-0376B84342FA}" destId="{FA788EFA-6FD2-40BC-90E2-36524F15F72D}" srcOrd="3" destOrd="0" presId="urn:microsoft.com/office/officeart/2008/layout/AlternatingHexagons"/>
    <dgm:cxn modelId="{81F851D2-39EA-4244-91D8-03FFA89E0455}" type="presParOf" srcId="{15DE2842-D693-4D0B-BAAB-0376B84342FA}" destId="{3AF93DBC-517E-418E-B2AD-911A988D1064}" srcOrd="4" destOrd="0" presId="urn:microsoft.com/office/officeart/2008/layout/AlternatingHexagons"/>
    <dgm:cxn modelId="{097FEE1E-CB3E-4BA9-B79E-98C7595593BE}" type="presParOf" srcId="{3AF93DBC-517E-418E-B2AD-911A988D1064}" destId="{668230F7-5B20-4AA2-8BC9-EA12874E3FC0}" srcOrd="0" destOrd="0" presId="urn:microsoft.com/office/officeart/2008/layout/AlternatingHexagons"/>
    <dgm:cxn modelId="{239DCABF-ECB6-4C2C-9AA7-8DAE20B42398}" type="presParOf" srcId="{3AF93DBC-517E-418E-B2AD-911A988D1064}" destId="{034C7F4D-3A5B-45E7-8A03-2AE6C88F322A}" srcOrd="1" destOrd="0" presId="urn:microsoft.com/office/officeart/2008/layout/AlternatingHexagons"/>
    <dgm:cxn modelId="{7C2A4CB9-853B-4B6A-9982-794006C6B480}" type="presParOf" srcId="{3AF93DBC-517E-418E-B2AD-911A988D1064}" destId="{A21D1DC2-0770-4CBE-A435-7BFE551C0BF8}" srcOrd="2" destOrd="0" presId="urn:microsoft.com/office/officeart/2008/layout/AlternatingHexagons"/>
    <dgm:cxn modelId="{7742D9A1-2A2B-45B2-ADB1-A457113B587B}" type="presParOf" srcId="{3AF93DBC-517E-418E-B2AD-911A988D1064}" destId="{09FD11F1-8F82-4CB2-BCDD-B6D962EF5DD0}" srcOrd="3" destOrd="0" presId="urn:microsoft.com/office/officeart/2008/layout/AlternatingHexagons"/>
    <dgm:cxn modelId="{0430B5D0-2137-4875-A4CA-F259CB871035}" type="presParOf" srcId="{3AF93DBC-517E-418E-B2AD-911A988D1064}" destId="{2BD1542C-F2E7-4A4D-8B99-6E1712AA21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23A50-B8D4-4A57-A137-CFB2B4FB3E90}">
      <dsp:nvSpPr>
        <dsp:cNvPr id="0" name=""/>
        <dsp:cNvSpPr/>
      </dsp:nvSpPr>
      <dsp:spPr>
        <a:xfrm rot="5400000">
          <a:off x="1243400" y="184583"/>
          <a:ext cx="1529603" cy="1330755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Реставрация</a:t>
          </a:r>
          <a:endParaRPr lang="ru-RU" sz="1200" kern="1200" dirty="0"/>
        </a:p>
      </dsp:txBody>
      <dsp:txXfrm rot="-5400000">
        <a:off x="1550200" y="323522"/>
        <a:ext cx="916003" cy="1052877"/>
      </dsp:txXfrm>
    </dsp:sp>
    <dsp:sp modelId="{35E9C401-AB1E-4DC5-9ADD-ECA14D2BAF0F}">
      <dsp:nvSpPr>
        <dsp:cNvPr id="0" name=""/>
        <dsp:cNvSpPr/>
      </dsp:nvSpPr>
      <dsp:spPr>
        <a:xfrm>
          <a:off x="6836856" y="1656242"/>
          <a:ext cx="1707038" cy="917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704CD-B1F2-4478-B093-555DF3820720}">
      <dsp:nvSpPr>
        <dsp:cNvPr id="0" name=""/>
        <dsp:cNvSpPr/>
      </dsp:nvSpPr>
      <dsp:spPr>
        <a:xfrm rot="16200000" flipV="1">
          <a:off x="268438" y="574155"/>
          <a:ext cx="808196" cy="735867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21759" y="666663"/>
        <a:ext cx="501553" cy="550852"/>
      </dsp:txXfrm>
    </dsp:sp>
    <dsp:sp modelId="{B3F33BD9-CFB8-47BC-A028-37424C1698F7}">
      <dsp:nvSpPr>
        <dsp:cNvPr id="0" name=""/>
        <dsp:cNvSpPr/>
      </dsp:nvSpPr>
      <dsp:spPr>
        <a:xfrm rot="5400000">
          <a:off x="203540" y="1376372"/>
          <a:ext cx="1759258" cy="16207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Рисунок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32288" y="1588781"/>
        <a:ext cx="1101762" cy="1195925"/>
      </dsp:txXfrm>
    </dsp:sp>
    <dsp:sp modelId="{055D659A-15D1-458C-8E17-65E38FFFBB96}">
      <dsp:nvSpPr>
        <dsp:cNvPr id="0" name=""/>
        <dsp:cNvSpPr/>
      </dsp:nvSpPr>
      <dsp:spPr>
        <a:xfrm>
          <a:off x="2868579" y="1719433"/>
          <a:ext cx="1651972" cy="917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9CD53-C803-4DD3-A2EA-3D09F1664228}">
      <dsp:nvSpPr>
        <dsp:cNvPr id="0" name=""/>
        <dsp:cNvSpPr/>
      </dsp:nvSpPr>
      <dsp:spPr>
        <a:xfrm rot="5400000">
          <a:off x="2016730" y="1429781"/>
          <a:ext cx="1680912" cy="1615763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Конструирование, моделирование и технология швейных изделий</a:t>
          </a:r>
          <a:endParaRPr lang="ru-RU" sz="1100" kern="1200" dirty="0"/>
        </a:p>
      </dsp:txBody>
      <dsp:txXfrm rot="-5400000">
        <a:off x="2313379" y="1671930"/>
        <a:ext cx="1087613" cy="1131466"/>
      </dsp:txXfrm>
    </dsp:sp>
    <dsp:sp modelId="{6AB3EB97-0610-4E4D-A71C-11D0014F9B8A}">
      <dsp:nvSpPr>
        <dsp:cNvPr id="0" name=""/>
        <dsp:cNvSpPr/>
      </dsp:nvSpPr>
      <dsp:spPr>
        <a:xfrm rot="5400000">
          <a:off x="1209453" y="2883615"/>
          <a:ext cx="1529603" cy="1330755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Стилистика и искусство визажа</a:t>
          </a:r>
          <a:endParaRPr lang="ru-RU" sz="1300" kern="1200" dirty="0"/>
        </a:p>
      </dsp:txBody>
      <dsp:txXfrm rot="-5400000">
        <a:off x="1516253" y="3022554"/>
        <a:ext cx="916003" cy="1052877"/>
      </dsp:txXfrm>
    </dsp:sp>
    <dsp:sp modelId="{DD403F13-7089-4BBD-9BB9-BB704FD22E5D}">
      <dsp:nvSpPr>
        <dsp:cNvPr id="0" name=""/>
        <dsp:cNvSpPr/>
      </dsp:nvSpPr>
      <dsp:spPr>
        <a:xfrm>
          <a:off x="6668115" y="3132589"/>
          <a:ext cx="1707038" cy="917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2819E-2193-4F45-988B-C9380C330A19}">
      <dsp:nvSpPr>
        <dsp:cNvPr id="0" name=""/>
        <dsp:cNvSpPr/>
      </dsp:nvSpPr>
      <dsp:spPr>
        <a:xfrm rot="5400000">
          <a:off x="424586" y="3154766"/>
          <a:ext cx="726148" cy="72176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546709" y="3273232"/>
        <a:ext cx="481901" cy="484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895D4-8AEA-4D48-88A8-4F3122F417F6}">
      <dsp:nvSpPr>
        <dsp:cNvPr id="0" name=""/>
        <dsp:cNvSpPr/>
      </dsp:nvSpPr>
      <dsp:spPr>
        <a:xfrm rot="5400000">
          <a:off x="1676042" y="196865"/>
          <a:ext cx="1550221" cy="134869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Дизайн интерьера</a:t>
          </a:r>
          <a:endParaRPr lang="ru-RU" sz="1400" kern="1200" dirty="0"/>
        </a:p>
      </dsp:txBody>
      <dsp:txXfrm rot="-5400000">
        <a:off x="1986977" y="337677"/>
        <a:ext cx="928350" cy="1067069"/>
      </dsp:txXfrm>
    </dsp:sp>
    <dsp:sp modelId="{75A04A80-6FAC-4DD8-9DD5-1A6958D393DD}">
      <dsp:nvSpPr>
        <dsp:cNvPr id="0" name=""/>
        <dsp:cNvSpPr/>
      </dsp:nvSpPr>
      <dsp:spPr>
        <a:xfrm>
          <a:off x="5043624" y="370596"/>
          <a:ext cx="2055127" cy="110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C11A7-1A53-4D84-AF72-D221C3D32E21}">
      <dsp:nvSpPr>
        <dsp:cNvPr id="0" name=""/>
        <dsp:cNvSpPr/>
      </dsp:nvSpPr>
      <dsp:spPr>
        <a:xfrm rot="5400000">
          <a:off x="35684" y="100764"/>
          <a:ext cx="1550221" cy="134869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Дизайн костюма</a:t>
          </a:r>
          <a:endParaRPr lang="ru-RU" sz="1400" kern="1200" dirty="0"/>
        </a:p>
      </dsp:txBody>
      <dsp:txXfrm rot="-5400000">
        <a:off x="346619" y="241576"/>
        <a:ext cx="928350" cy="1067069"/>
      </dsp:txXfrm>
    </dsp:sp>
    <dsp:sp modelId="{6BE2AFEE-2F28-432B-9B60-BC1BC13BA1E5}">
      <dsp:nvSpPr>
        <dsp:cNvPr id="0" name=""/>
        <dsp:cNvSpPr/>
      </dsp:nvSpPr>
      <dsp:spPr>
        <a:xfrm rot="5400000">
          <a:off x="478057" y="1467704"/>
          <a:ext cx="2096616" cy="18240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Рисунок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композиция</a:t>
          </a:r>
        </a:p>
      </dsp:txBody>
      <dsp:txXfrm rot="-5400000">
        <a:off x="898586" y="1658147"/>
        <a:ext cx="1255558" cy="1443170"/>
      </dsp:txXfrm>
    </dsp:sp>
    <dsp:sp modelId="{5217F330-45DE-4F7A-BF56-969E963A0D86}">
      <dsp:nvSpPr>
        <dsp:cNvPr id="0" name=""/>
        <dsp:cNvSpPr/>
      </dsp:nvSpPr>
      <dsp:spPr>
        <a:xfrm>
          <a:off x="469308" y="1915579"/>
          <a:ext cx="1988832" cy="110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0F228-230D-4157-82DF-C3C038763B77}">
      <dsp:nvSpPr>
        <dsp:cNvPr id="0" name=""/>
        <dsp:cNvSpPr/>
      </dsp:nvSpPr>
      <dsp:spPr>
        <a:xfrm rot="5400000">
          <a:off x="2465214" y="1666769"/>
          <a:ext cx="1550221" cy="134869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Дизайн ландшафта</a:t>
          </a:r>
          <a:endParaRPr lang="ru-RU" sz="1400" kern="1200" dirty="0"/>
        </a:p>
      </dsp:txBody>
      <dsp:txXfrm rot="-5400000">
        <a:off x="2776149" y="1807581"/>
        <a:ext cx="928350" cy="1067069"/>
      </dsp:txXfrm>
    </dsp:sp>
    <dsp:sp modelId="{10D3B27F-0F94-4535-8D85-EB2DBD94A441}">
      <dsp:nvSpPr>
        <dsp:cNvPr id="0" name=""/>
        <dsp:cNvSpPr/>
      </dsp:nvSpPr>
      <dsp:spPr>
        <a:xfrm rot="5400000">
          <a:off x="1663129" y="3269299"/>
          <a:ext cx="1550221" cy="134869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Дизайн (Промышленная графика)</a:t>
          </a:r>
          <a:endParaRPr lang="ru-RU" sz="1400" kern="1200" dirty="0"/>
        </a:p>
      </dsp:txBody>
      <dsp:txXfrm rot="-5400000">
        <a:off x="1974064" y="3410111"/>
        <a:ext cx="928350" cy="1067069"/>
      </dsp:txXfrm>
    </dsp:sp>
    <dsp:sp modelId="{A915F138-6005-46FE-9AA6-865428178F52}">
      <dsp:nvSpPr>
        <dsp:cNvPr id="0" name=""/>
        <dsp:cNvSpPr/>
      </dsp:nvSpPr>
      <dsp:spPr>
        <a:xfrm>
          <a:off x="5043624" y="3606207"/>
          <a:ext cx="2055127" cy="110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90397-D96C-411E-A1B5-41A866272262}">
      <dsp:nvSpPr>
        <dsp:cNvPr id="0" name=""/>
        <dsp:cNvSpPr/>
      </dsp:nvSpPr>
      <dsp:spPr>
        <a:xfrm rot="5400000">
          <a:off x="-17810" y="3329424"/>
          <a:ext cx="1550221" cy="134869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Web</a:t>
          </a:r>
          <a:r>
            <a:rPr lang="ru-RU" sz="1400" kern="1200" dirty="0" smtClean="0"/>
            <a:t>-дизайн</a:t>
          </a:r>
          <a:endParaRPr lang="ru-RU" sz="1400" kern="1200" dirty="0"/>
        </a:p>
      </dsp:txBody>
      <dsp:txXfrm rot="-5400000">
        <a:off x="293125" y="3470236"/>
        <a:ext cx="928350" cy="1067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F934-6AB2-4C3F-BB4C-D2F15CDC7FE8}">
      <dsp:nvSpPr>
        <dsp:cNvPr id="0" name=""/>
        <dsp:cNvSpPr/>
      </dsp:nvSpPr>
      <dsp:spPr>
        <a:xfrm rot="5400000">
          <a:off x="3114324" y="444736"/>
          <a:ext cx="1280571" cy="1051450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3388448" y="524511"/>
        <a:ext cx="732322" cy="891901"/>
      </dsp:txXfrm>
    </dsp:sp>
    <dsp:sp modelId="{F14C7C3E-8A66-4F78-BD53-16EC24E38881}">
      <dsp:nvSpPr>
        <dsp:cNvPr id="0" name=""/>
        <dsp:cNvSpPr/>
      </dsp:nvSpPr>
      <dsp:spPr>
        <a:xfrm>
          <a:off x="4685026" y="367055"/>
          <a:ext cx="2035491" cy="109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A52DA-174F-4725-A7A5-F1808FAAD255}">
      <dsp:nvSpPr>
        <dsp:cNvPr id="0" name=""/>
        <dsp:cNvSpPr/>
      </dsp:nvSpPr>
      <dsp:spPr>
        <a:xfrm rot="5400000">
          <a:off x="1619548" y="647640"/>
          <a:ext cx="738175" cy="64221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767607" y="714691"/>
        <a:ext cx="442056" cy="508111"/>
      </dsp:txXfrm>
    </dsp:sp>
    <dsp:sp modelId="{F56D7298-8958-44D7-A1D4-5A3DA3D8FD1A}">
      <dsp:nvSpPr>
        <dsp:cNvPr id="0" name=""/>
        <dsp:cNvSpPr/>
      </dsp:nvSpPr>
      <dsp:spPr>
        <a:xfrm rot="5400000">
          <a:off x="1436808" y="1435287"/>
          <a:ext cx="2408427" cy="20953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Композиция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919878" y="1654052"/>
        <a:ext cx="1442287" cy="1657801"/>
      </dsp:txXfrm>
    </dsp:sp>
    <dsp:sp modelId="{C339B8D3-F847-465E-A44C-CD43F6204C5B}">
      <dsp:nvSpPr>
        <dsp:cNvPr id="0" name=""/>
        <dsp:cNvSpPr/>
      </dsp:nvSpPr>
      <dsp:spPr>
        <a:xfrm>
          <a:off x="154417" y="1935778"/>
          <a:ext cx="1969830" cy="109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0BB9C-3E96-4DA2-8613-98AE05B78103}">
      <dsp:nvSpPr>
        <dsp:cNvPr id="0" name=""/>
        <dsp:cNvSpPr/>
      </dsp:nvSpPr>
      <dsp:spPr>
        <a:xfrm rot="5400000">
          <a:off x="3714286" y="1689549"/>
          <a:ext cx="1823916" cy="1586807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Реклама</a:t>
          </a:r>
          <a:endParaRPr lang="ru-RU" sz="1400" kern="1200" dirty="0"/>
        </a:p>
      </dsp:txBody>
      <dsp:txXfrm rot="-5400000">
        <a:off x="4080117" y="1855222"/>
        <a:ext cx="1092253" cy="1255462"/>
      </dsp:txXfrm>
    </dsp:sp>
    <dsp:sp modelId="{668230F7-5B20-4AA2-8BC9-EA12874E3FC0}">
      <dsp:nvSpPr>
        <dsp:cNvPr id="0" name=""/>
        <dsp:cNvSpPr/>
      </dsp:nvSpPr>
      <dsp:spPr>
        <a:xfrm rot="5400000">
          <a:off x="3034236" y="3621551"/>
          <a:ext cx="1271689" cy="110636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3289305" y="3737064"/>
        <a:ext cx="761551" cy="875346"/>
      </dsp:txXfrm>
    </dsp:sp>
    <dsp:sp modelId="{034C7F4D-3A5B-45E7-8A03-2AE6C88F322A}">
      <dsp:nvSpPr>
        <dsp:cNvPr id="0" name=""/>
        <dsp:cNvSpPr/>
      </dsp:nvSpPr>
      <dsp:spPr>
        <a:xfrm>
          <a:off x="4685026" y="3776174"/>
          <a:ext cx="2035491" cy="109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542C-F2E7-4A4D-8B99-6E1712AA211D}">
      <dsp:nvSpPr>
        <dsp:cNvPr id="0" name=""/>
        <dsp:cNvSpPr/>
      </dsp:nvSpPr>
      <dsp:spPr>
        <a:xfrm rot="5400000">
          <a:off x="1647786" y="3702216"/>
          <a:ext cx="882812" cy="768046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824856" y="3782406"/>
        <a:ext cx="528672" cy="607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9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4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8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461-D8C7-43D8-8CA6-29EB4AF529E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B7E4-3F49-4FF7-83B1-AFA2F4C4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55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32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13080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7813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866" y="1934634"/>
            <a:ext cx="10820400" cy="4106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обучения в колледжах </a:t>
            </a:r>
            <a:r>
              <a:rPr lang="ru-RU" spc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СПбГУПТД</a:t>
            </a:r>
            <a:endParaRPr lang="ru-RU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4633"/>
            <a:ext cx="10515600" cy="4242329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Обучение по интересным и востребованным специальностям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Поступление в колледжи без результатов ОГЭ и ЕГЭ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Наличие бюджетных мест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Большое количество учебной и производственной практики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Участие в профессиональных конкурсах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Насыщенная студенческая жизнь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Возможность </a:t>
            </a:r>
            <a:r>
              <a:rPr lang="ru-RU" dirty="0">
                <a:solidFill>
                  <a:schemeClr val="bg2"/>
                </a:solidFill>
              </a:rPr>
              <a:t>продолжения обучения в </a:t>
            </a:r>
            <a:r>
              <a:rPr lang="ru-RU" dirty="0" err="1">
                <a:solidFill>
                  <a:schemeClr val="bg2"/>
                </a:solidFill>
              </a:rPr>
              <a:t>СПбГУПТД</a:t>
            </a:r>
            <a:r>
              <a:rPr lang="ru-RU" dirty="0">
                <a:solidFill>
                  <a:schemeClr val="bg2"/>
                </a:solidFill>
              </a:rPr>
              <a:t> на льготных условиях</a:t>
            </a:r>
          </a:p>
          <a:p>
            <a:endParaRPr lang="ru-RU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24"/>
          </a:xfrm>
        </p:spPr>
      </p:pic>
      <p:sp>
        <p:nvSpPr>
          <p:cNvPr id="4" name="Прямоугольник 3"/>
          <p:cNvSpPr/>
          <p:nvPr/>
        </p:nvSpPr>
        <p:spPr>
          <a:xfrm>
            <a:off x="7882466" y="1943098"/>
            <a:ext cx="1921933" cy="3979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spc="50" dirty="0" smtClean="0">
                <a:solidFill>
                  <a:schemeClr val="bg2"/>
                </a:solidFill>
                <a:latin typeface="+mj-lt"/>
                <a:cs typeface="Aharoni" panose="02010803020104030203" pitchFamily="2" charset="-79"/>
              </a:rPr>
              <a:t>костюма</a:t>
            </a:r>
            <a:endParaRPr lang="ru-RU" sz="2600" spc="50" dirty="0">
              <a:solidFill>
                <a:schemeClr val="bg2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1413933" y="2048933"/>
            <a:ext cx="1871133" cy="292099"/>
          </a:xfrm>
          <a:prstGeom prst="bracketPair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4667" y="668853"/>
            <a:ext cx="285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(колледжа)</a:t>
            </a:r>
            <a:endParaRPr lang="ru-RU" sz="280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1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291" cy="6858000"/>
          </a:xfrm>
        </p:spPr>
      </p:pic>
    </p:spTree>
    <p:extLst>
      <p:ext uri="{BB962C8B-B14F-4D97-AF65-F5344CB8AC3E}">
        <p14:creationId xmlns:p14="http://schemas.microsoft.com/office/powerpoint/2010/main" val="19465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4" cy="6858000"/>
          </a:xfrm>
        </p:spPr>
      </p:pic>
    </p:spTree>
    <p:extLst>
      <p:ext uri="{BB962C8B-B14F-4D97-AF65-F5344CB8AC3E}">
        <p14:creationId xmlns:p14="http://schemas.microsoft.com/office/powerpoint/2010/main" val="40974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Вступительные испытания </a:t>
            </a:r>
            <a:r>
              <a:rPr lang="ru-RU" sz="32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творческих специальностей)</a:t>
            </a:r>
            <a:endParaRPr lang="ru-RU" sz="32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57130"/>
              </p:ext>
            </p:extLst>
          </p:nvPr>
        </p:nvGraphicFramePr>
        <p:xfrm>
          <a:off x="129117" y="1658408"/>
          <a:ext cx="11243733" cy="435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3300144"/>
              </p:ext>
            </p:extLst>
          </p:nvPr>
        </p:nvGraphicFramePr>
        <p:xfrm>
          <a:off x="3850299" y="1649943"/>
          <a:ext cx="7568060" cy="493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2145233"/>
              </p:ext>
            </p:extLst>
          </p:nvPr>
        </p:nvGraphicFramePr>
        <p:xfrm>
          <a:off x="6558094" y="1497009"/>
          <a:ext cx="6874935" cy="496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77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4666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  <p:sp>
        <p:nvSpPr>
          <p:cNvPr id="3" name="Прямоугольник 2"/>
          <p:cNvSpPr/>
          <p:nvPr/>
        </p:nvSpPr>
        <p:spPr>
          <a:xfrm>
            <a:off x="2413000" y="5918200"/>
            <a:ext cx="4461933" cy="778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30068" y="5918200"/>
            <a:ext cx="2887132" cy="778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/>
                </a:solidFill>
              </a:rPr>
              <a:t>abiturientu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607683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vk.com/</a:t>
            </a:r>
            <a:r>
              <a:rPr lang="en-US" sz="2400" dirty="0" err="1" smtClean="0">
                <a:solidFill>
                  <a:schemeClr val="bg2"/>
                </a:solidFill>
              </a:rPr>
              <a:t>mclasssutd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07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82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Преимущества обучения в колледжах СПбГУПТД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Вступительные испытания  (для творческих специальностей)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12345</dc:creator>
  <cp:lastModifiedBy>Abiturient</cp:lastModifiedBy>
  <cp:revision>16</cp:revision>
  <dcterms:created xsi:type="dcterms:W3CDTF">2018-02-08T10:57:15Z</dcterms:created>
  <dcterms:modified xsi:type="dcterms:W3CDTF">2019-02-06T13:52:02Z</dcterms:modified>
</cp:coreProperties>
</file>